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Lexend Deca"/>
      <p:regular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LexendDeca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9f4a80e8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9f4a80e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aa7543d91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aa7543d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11" Type="http://schemas.openxmlformats.org/officeDocument/2006/relationships/image" Target="../media/image7.png"/><Relationship Id="rId10" Type="http://schemas.openxmlformats.org/officeDocument/2006/relationships/image" Target="../media/image17.png"/><Relationship Id="rId12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68.13.22.127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Viral Technology Demo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4294967295" type="ctrTitle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</a:t>
            </a:r>
            <a:endParaRPr sz="7200"/>
          </a:p>
        </p:txBody>
      </p:sp>
      <p:sp>
        <p:nvSpPr>
          <p:cNvPr id="72" name="Google Shape;72;p14"/>
          <p:cNvSpPr txBox="1"/>
          <p:nvPr>
            <p:ph idx="4294967295" type="subTitle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600">
                <a:latin typeface="Muli"/>
                <a:ea typeface="Muli"/>
                <a:cs typeface="Muli"/>
                <a:sym typeface="Muli"/>
              </a:rPr>
              <a:t>We are Going Viral!</a:t>
            </a:r>
            <a:endParaRPr b="1" sz="26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000" y="1543050"/>
            <a:ext cx="28575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/>
          <p:nvPr/>
        </p:nvSpPr>
        <p:spPr>
          <a:xfrm>
            <a:off x="4369075" y="817100"/>
            <a:ext cx="4660200" cy="38286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674" y="1726550"/>
            <a:ext cx="2633025" cy="20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685800" y="88550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</a:t>
            </a:r>
            <a:endParaRPr/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685800" y="2268129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Machine learning to </a:t>
            </a:r>
            <a:r>
              <a:rPr lang="en" sz="2200">
                <a:solidFill>
                  <a:srgbClr val="FFFFFF"/>
                </a:solidFill>
              </a:rPr>
              <a:t>track the distribution of Covid-19 throughout a population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38600" y="1352550"/>
            <a:ext cx="82536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Is capable of detecting coughs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Able to distinguish covid and non covid coughs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Identifies the number of people that have passed by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⬡"/>
            </a:pPr>
            <a:r>
              <a:rPr lang="en" sz="2200"/>
              <a:t>Can possibly be adapted to covid variants and other diseases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4294967295" type="ctrTitle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Blender</a:t>
            </a:r>
            <a:endParaRPr sz="6000"/>
          </a:p>
        </p:txBody>
      </p:sp>
      <p:sp>
        <p:nvSpPr>
          <p:cNvPr id="97" name="Google Shape;97;p17"/>
          <p:cNvSpPr txBox="1"/>
          <p:nvPr>
            <p:ph idx="4294967295" type="subTitle"/>
          </p:nvPr>
        </p:nvSpPr>
        <p:spPr>
          <a:xfrm>
            <a:off x="634525" y="2023050"/>
            <a:ext cx="3332700" cy="109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These are our concept images for our </a:t>
            </a:r>
            <a:r>
              <a:rPr lang="en" sz="1800"/>
              <a:t>innovation</a:t>
            </a:r>
            <a:endParaRPr sz="18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7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6" name="Google Shape;10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7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cap="rnd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7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9" name="Google Shape;10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38" y="152400"/>
            <a:ext cx="4129474" cy="232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949" y="152400"/>
            <a:ext cx="4557326" cy="256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27626"/>
            <a:ext cx="4167149" cy="234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</a:t>
            </a:r>
            <a:endParaRPr/>
          </a:p>
        </p:txBody>
      </p:sp>
      <p:sp>
        <p:nvSpPr>
          <p:cNvPr id="125" name="Google Shape;125;p19"/>
          <p:cNvSpPr txBox="1"/>
          <p:nvPr>
            <p:ph idx="2" type="body"/>
          </p:nvPr>
        </p:nvSpPr>
        <p:spPr>
          <a:xfrm>
            <a:off x="329351" y="1374075"/>
            <a:ext cx="45384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We have a website to spread the information we gather out to the communities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Website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The website provides a weather map like view of the spread of the disease</a:t>
            </a:r>
            <a:endParaRPr b="1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325" y="0"/>
            <a:ext cx="4908677" cy="27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Security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Data Collection: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only data being stored is the number of coughs, number of cases, and location data.</a:t>
            </a:r>
            <a:endParaRPr/>
          </a:p>
        </p:txBody>
      </p:sp>
      <p:sp>
        <p:nvSpPr>
          <p:cNvPr id="133" name="Google Shape;133;p20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Overall threat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: </a:t>
            </a:r>
            <a:endParaRPr b="1"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There is less security risk than a video </a:t>
            </a:r>
            <a:r>
              <a:rPr lang="en"/>
              <a:t>surveillance</a:t>
            </a:r>
            <a:r>
              <a:rPr lang="en"/>
              <a:t> system. No video or recording is sent outside of the camera. Only numbers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